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48a4b99d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369617ad.jpe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ff737ec7ada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6759ae5.pn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130c33b3.jpe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ff7616368a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1c56a125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7b6d92ab.jpe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ff756b857db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60901757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13ec8248.jpe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ff7c5d4f30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41f9dea7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7b88c7c7.jpe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ff750f4192d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49a102e0.pn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69c3e5e3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ff73c29d054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5d2c59a7.pn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ab212bb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47d05878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ff730ebb879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439c2906.pn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41496b97.jpe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ff73b36a7fd.pn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14ef16a.pn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65cb66d1.jpe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ff7ccb578d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3f60531d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4cf0b56c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4f16ecea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ff76a1c1f36.jpe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ff75c4548a6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Yearly Report: 2020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5 Year Analysis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  <a:prstGeom prst="rect">
            <a:avLst/>
          </a:prstGeo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775715"/>
                <a:gridCol w="1000612"/>
              </a:tblGrid>
              <a:tr h="32237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$76,330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$470,109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$390,722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5 Year Analysis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  <a:prstGeom prst="rect">
            <a:avLst/>
          </a:prstGeo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775715"/>
                <a:gridCol w="1000612"/>
              </a:tblGrid>
              <a:tr h="32237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$10,756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$651,840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5 Year Analysis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  <a:prstGeom prst="rect">
            <a:avLst/>
          </a:prstGeo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892222"/>
                <a:gridCol w="1000612"/>
              </a:tblGrid>
              <a:tr h="32237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$3,571,005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$534,800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$65,113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5 Year 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Introduction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  <a:prstGeom prst="rect">
            <a:avLst/>
          </a:prstGeo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892222"/>
                <a:gridCol w="1000612"/>
              </a:tblGrid>
              <a:tr h="32237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$48,391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$3,182,012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$212,246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5 Year Analysis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  <a:prstGeom prst="rect">
            <a:avLst/>
          </a:prstGeo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884173"/>
                <a:gridCol w="752181"/>
                <a:gridCol w="1000612"/>
              </a:tblGrid>
              <a:tr h="32237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$14,966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5 Year Analysis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  <a:prstGeom prst="rect">
            <a:avLst/>
          </a:prstGeo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752181"/>
                <a:gridCol w="1000612"/>
              </a:tblGrid>
              <a:tr h="32237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$36,833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$40,234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5 Year Analysis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5 Year Analysis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  <a:prstGeom prst="rect">
            <a:avLst/>
          </a:prstGeo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752181"/>
                <a:gridCol w="1000612"/>
              </a:tblGrid>
              <a:tr h="32237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$39,700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5 Year Analysis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  <a:prstGeom prst="rect">
            <a:avLst/>
          </a:prstGeo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752181"/>
                <a:gridCol w="1000612"/>
              </a:tblGrid>
              <a:tr h="32237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$25,515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5 Year Analysis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  <a:prstGeom prst="rect">
            <a:avLst/>
          </a:prstGeo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752181"/>
                <a:gridCol w="1000612"/>
              </a:tblGrid>
              <a:tr h="32237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$28,223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$46,823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582946"/>
                <a:gridCol w="892222"/>
                <a:gridCol w="534787"/>
              </a:tblGrid>
              <a:tr h="31104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35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$38,837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$366,177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$576,828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$2,691,675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$38,083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$21,206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$544,001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$43,847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$14,966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$291,000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5 Year Analysis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  <a:prstGeom prst="rect">
            <a:avLst/>
          </a:prstGeo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38198"/>
                <a:gridCol w="892222"/>
                <a:gridCol w="1000612"/>
              </a:tblGrid>
              <a:tr h="32237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$66,625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$331,329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0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$3,909,650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2021-01-20T16:29:48Z</dcterms:modified>
  <cp:category/>
</cp:coreProperties>
</file>